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iaa.com/difference-between-meiosis-1-and-meiosis-2/" TargetMode="External"/><Relationship Id="rId2" Type="http://schemas.openxmlformats.org/officeDocument/2006/relationships/hyperlink" Target="https://pediaa.com/difference-between-gametophyte-and-sporophyt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ediaa.com/difference-between-spore-and-vegetative-cell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APOMIXIS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/>
              <a:t>Apomixis</a:t>
            </a:r>
            <a:r>
              <a:rPr lang="en-US" sz="4000" dirty="0" smtClean="0"/>
              <a:t> is the mechanism of seed production without fertilization. ... </a:t>
            </a:r>
            <a:r>
              <a:rPr lang="en-US" sz="4000" b="1" dirty="0" err="1" smtClean="0"/>
              <a:t>Apomixis</a:t>
            </a:r>
            <a:r>
              <a:rPr lang="en-US" sz="4000" dirty="0" smtClean="0"/>
              <a:t> is of high </a:t>
            </a:r>
            <a:r>
              <a:rPr lang="en-US" sz="4000" b="1" dirty="0" smtClean="0"/>
              <a:t>importance</a:t>
            </a:r>
            <a:r>
              <a:rPr lang="en-US" sz="4000" dirty="0" smtClean="0"/>
              <a:t> as; It produces seed progeny which are exactly the same as the mother plant. Thus </a:t>
            </a:r>
            <a:r>
              <a:rPr lang="en-US" sz="4000" b="1" dirty="0" err="1" smtClean="0"/>
              <a:t>apomixis</a:t>
            </a:r>
            <a:r>
              <a:rPr lang="en-US" sz="4000" dirty="0" smtClean="0"/>
              <a:t> helps in the preservation of good characters over generations for crop plants.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heterospory and seed habit in pteridoph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heterospory and seed habit in pteridoph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heterospory and seed habit in pteridoph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terospory and seed habit in pteridoph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700"/>
            <a:ext cx="9144000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pomixis in pteridophyta in biology discus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apospory imag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dirty="0" smtClean="0"/>
              <a:t>*The </a:t>
            </a:r>
            <a:r>
              <a:rPr lang="en-US" sz="3200" b="1" dirty="0" smtClean="0"/>
              <a:t>main difference</a:t>
            </a:r>
            <a:r>
              <a:rPr lang="en-US" sz="3200" dirty="0" smtClean="0"/>
              <a:t> between </a:t>
            </a:r>
            <a:r>
              <a:rPr lang="en-US" sz="3200" dirty="0" err="1" smtClean="0"/>
              <a:t>apospory</a:t>
            </a:r>
            <a:r>
              <a:rPr lang="en-US" sz="3200" dirty="0" smtClean="0"/>
              <a:t> and </a:t>
            </a:r>
            <a:r>
              <a:rPr lang="en-US" sz="3200" dirty="0" err="1" smtClean="0"/>
              <a:t>apogamy</a:t>
            </a:r>
            <a:r>
              <a:rPr lang="en-US" sz="3200" dirty="0" smtClean="0"/>
              <a:t> is that </a:t>
            </a:r>
            <a:r>
              <a:rPr lang="en-US" sz="3200" b="1" dirty="0" err="1" smtClean="0"/>
              <a:t>apospory</a:t>
            </a:r>
            <a:r>
              <a:rPr lang="en-US" sz="3200" b="1" dirty="0" smtClean="0"/>
              <a:t> is the development of a </a:t>
            </a:r>
            <a:r>
              <a:rPr lang="en-US" sz="3200" b="1" dirty="0" smtClean="0">
                <a:hlinkClick r:id="rId2"/>
              </a:rPr>
              <a:t>gametophyte </a:t>
            </a:r>
            <a:r>
              <a:rPr lang="en-US" sz="3200" b="1" dirty="0" smtClean="0"/>
              <a:t>directly from the </a:t>
            </a:r>
            <a:r>
              <a:rPr lang="en-US" sz="3200" b="1" dirty="0" err="1" smtClean="0">
                <a:hlinkClick r:id="rId2"/>
              </a:rPr>
              <a:t>sporophyte</a:t>
            </a:r>
            <a:r>
              <a:rPr lang="en-US" sz="3200" b="1" dirty="0" smtClean="0"/>
              <a:t> without undergoing either </a:t>
            </a:r>
            <a:r>
              <a:rPr lang="en-US" sz="3200" b="1" dirty="0" smtClean="0">
                <a:hlinkClick r:id="rId3"/>
              </a:rPr>
              <a:t>meiosis</a:t>
            </a:r>
            <a:r>
              <a:rPr lang="en-US" sz="3200" b="1" dirty="0" smtClean="0"/>
              <a:t> or </a:t>
            </a:r>
            <a:r>
              <a:rPr lang="en-US" sz="3200" b="1" dirty="0" smtClean="0">
                <a:hlinkClick r:id="rId4"/>
              </a:rPr>
              <a:t>spore</a:t>
            </a:r>
            <a:r>
              <a:rPr lang="en-US" sz="3200" b="1" dirty="0" smtClean="0"/>
              <a:t> formation whereas </a:t>
            </a:r>
            <a:r>
              <a:rPr lang="en-US" sz="3200" b="1" dirty="0" err="1" smtClean="0"/>
              <a:t>apogamy</a:t>
            </a:r>
            <a:r>
              <a:rPr lang="en-US" sz="3200" b="1" dirty="0" smtClean="0"/>
              <a:t> is the development of an embryo without fertilization</a:t>
            </a:r>
            <a:r>
              <a:rPr lang="en-US" sz="3200" dirty="0" smtClean="0"/>
              <a:t>.</a:t>
            </a:r>
          </a:p>
          <a:p>
            <a:pPr fontAlgn="base"/>
            <a:r>
              <a:rPr lang="en-US" sz="3200" dirty="0" smtClean="0"/>
              <a:t>* Furthermore, </a:t>
            </a:r>
            <a:r>
              <a:rPr lang="en-US" sz="3200" dirty="0" err="1" smtClean="0"/>
              <a:t>apospory</a:t>
            </a:r>
            <a:r>
              <a:rPr lang="en-US" sz="3200" dirty="0" smtClean="0"/>
              <a:t> occurs in </a:t>
            </a:r>
            <a:r>
              <a:rPr lang="en-US" sz="3200" i="1" dirty="0" err="1" smtClean="0"/>
              <a:t>Anthoceros</a:t>
            </a:r>
            <a:r>
              <a:rPr lang="en-US" sz="3200" dirty="0" smtClean="0"/>
              <a:t> while </a:t>
            </a:r>
            <a:r>
              <a:rPr lang="en-US" sz="3200" dirty="0" err="1" smtClean="0"/>
              <a:t>apogamy</a:t>
            </a:r>
            <a:r>
              <a:rPr lang="en-US" sz="3200" dirty="0" smtClean="0"/>
              <a:t> occurs in </a:t>
            </a:r>
            <a:r>
              <a:rPr lang="en-US" sz="3200" i="1" dirty="0" err="1" smtClean="0"/>
              <a:t>Funaria</a:t>
            </a:r>
            <a:r>
              <a:rPr lang="en-US" sz="3200" dirty="0" smtClean="0"/>
              <a:t>.</a:t>
            </a:r>
          </a:p>
          <a:p>
            <a:pPr fontAlgn="base"/>
            <a:r>
              <a:rPr lang="en-US" sz="3200" dirty="0" smtClean="0"/>
              <a:t>*</a:t>
            </a:r>
            <a:r>
              <a:rPr lang="en-US" sz="3200" dirty="0" err="1" smtClean="0"/>
              <a:t>Apospory</a:t>
            </a:r>
            <a:r>
              <a:rPr lang="en-US" sz="3200" dirty="0" smtClean="0"/>
              <a:t> and </a:t>
            </a:r>
            <a:r>
              <a:rPr lang="en-US" sz="3200" dirty="0" err="1" smtClean="0"/>
              <a:t>apogamy</a:t>
            </a:r>
            <a:r>
              <a:rPr lang="en-US" sz="3200" dirty="0" smtClean="0"/>
              <a:t> are two terms that describe methods of asexual reproduction which alter the usual sexual reproduction of plants.</a:t>
            </a:r>
          </a:p>
          <a:p>
            <a:pPr fontAlgn="base"/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dirty="0" smtClean="0"/>
              <a:t>*Similarities Between </a:t>
            </a:r>
            <a:r>
              <a:rPr lang="en-US" sz="3600" dirty="0" err="1" smtClean="0"/>
              <a:t>Apospory</a:t>
            </a:r>
            <a:r>
              <a:rPr lang="en-US" sz="3600" dirty="0" smtClean="0"/>
              <a:t> and </a:t>
            </a:r>
            <a:r>
              <a:rPr lang="en-US" sz="3600" dirty="0" err="1" smtClean="0"/>
              <a:t>Apogamy</a:t>
            </a:r>
            <a:r>
              <a:rPr lang="en-US" sz="3600" dirty="0" smtClean="0"/>
              <a:t>:</a:t>
            </a:r>
          </a:p>
          <a:p>
            <a:pPr fontAlgn="base"/>
            <a:r>
              <a:rPr lang="en-US" sz="3600" dirty="0" err="1" smtClean="0"/>
              <a:t>Apospory</a:t>
            </a:r>
            <a:r>
              <a:rPr lang="en-US" sz="3600" dirty="0" smtClean="0"/>
              <a:t> and </a:t>
            </a:r>
            <a:r>
              <a:rPr lang="en-US" sz="3600" dirty="0" err="1" smtClean="0"/>
              <a:t>apogamy</a:t>
            </a:r>
            <a:r>
              <a:rPr lang="en-US" sz="3600" dirty="0" smtClean="0"/>
              <a:t> are two methods of asexual reproduction altering the usual sexual reproduction in plants.</a:t>
            </a:r>
          </a:p>
          <a:p>
            <a:pPr fontAlgn="base"/>
            <a:r>
              <a:rPr lang="en-US" sz="3600" dirty="0" smtClean="0"/>
              <a:t>*In both methods, the </a:t>
            </a:r>
            <a:r>
              <a:rPr lang="en-US" sz="3600" dirty="0" err="1" smtClean="0"/>
              <a:t>sporophyte</a:t>
            </a:r>
            <a:r>
              <a:rPr lang="en-US" sz="3600" dirty="0" smtClean="0"/>
              <a:t> produces different types of reproductive units without undergoing meiosis.</a:t>
            </a:r>
          </a:p>
          <a:p>
            <a:pPr fontAlgn="base"/>
            <a:r>
              <a:rPr lang="en-US" sz="3600" dirty="0" smtClean="0"/>
              <a:t>*Therefore, there is no production of gametes.</a:t>
            </a:r>
          </a:p>
          <a:p>
            <a:pPr fontAlgn="base"/>
            <a:r>
              <a:rPr lang="en-US" sz="3600" dirty="0" smtClean="0"/>
              <a:t>Also, these two methods mainly occur in bryophytes and less commonly ferns and </a:t>
            </a:r>
            <a:r>
              <a:rPr lang="en-US" sz="3600" dirty="0" err="1" smtClean="0"/>
              <a:t>lycopods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*</a:t>
            </a:r>
            <a:r>
              <a:rPr lang="en-US" sz="3200" dirty="0" err="1" smtClean="0"/>
              <a:t>Apospory</a:t>
            </a:r>
            <a:r>
              <a:rPr lang="en-US" sz="3200" dirty="0" smtClean="0"/>
              <a:t> is the production of a gametophyte by the </a:t>
            </a:r>
            <a:r>
              <a:rPr lang="en-US" sz="3200" dirty="0" err="1" smtClean="0"/>
              <a:t>sporophyte</a:t>
            </a:r>
            <a:r>
              <a:rPr lang="en-US" sz="3200" dirty="0" smtClean="0"/>
              <a:t> without undergoing meiosis or formation of spores. </a:t>
            </a:r>
          </a:p>
          <a:p>
            <a:r>
              <a:rPr lang="en-US" sz="3200" dirty="0" smtClean="0"/>
              <a:t>*As there is no meiosis in </a:t>
            </a:r>
            <a:r>
              <a:rPr lang="en-US" sz="3200" dirty="0" err="1" smtClean="0"/>
              <a:t>apospory</a:t>
            </a:r>
            <a:r>
              <a:rPr lang="en-US" sz="3200" dirty="0" smtClean="0"/>
              <a:t>, the gametophyte is diploid. In contrast, </a:t>
            </a:r>
            <a:r>
              <a:rPr lang="en-US" sz="3200" dirty="0" err="1" smtClean="0"/>
              <a:t>apogamy</a:t>
            </a:r>
            <a:r>
              <a:rPr lang="en-US" sz="3200" dirty="0" smtClean="0"/>
              <a:t> is the formation of an embryo without undergoing fertilization. </a:t>
            </a:r>
          </a:p>
          <a:p>
            <a:r>
              <a:rPr lang="en-US" sz="3200" dirty="0" smtClean="0"/>
              <a:t>*Therefore, the forming </a:t>
            </a:r>
            <a:r>
              <a:rPr lang="en-US" sz="3200" dirty="0" err="1" smtClean="0"/>
              <a:t>sporophyte</a:t>
            </a:r>
            <a:r>
              <a:rPr lang="en-US" sz="3200" dirty="0" smtClean="0"/>
              <a:t> from the embryo is always haploid. </a:t>
            </a:r>
          </a:p>
          <a:p>
            <a:r>
              <a:rPr lang="en-US" sz="3200" dirty="0" smtClean="0"/>
              <a:t>*Both </a:t>
            </a:r>
            <a:r>
              <a:rPr lang="en-US" sz="3200" dirty="0" err="1" smtClean="0"/>
              <a:t>apospory</a:t>
            </a:r>
            <a:r>
              <a:rPr lang="en-US" sz="3200" dirty="0" smtClean="0"/>
              <a:t> and </a:t>
            </a:r>
            <a:r>
              <a:rPr lang="en-US" sz="3200" dirty="0" err="1" smtClean="0"/>
              <a:t>apogamy</a:t>
            </a:r>
            <a:r>
              <a:rPr lang="en-US" sz="3200" dirty="0" smtClean="0"/>
              <a:t> are two types of asexual reproduction methods which alter the regular sexual reproduction. </a:t>
            </a:r>
          </a:p>
          <a:p>
            <a:r>
              <a:rPr lang="en-US" sz="3200" dirty="0" smtClean="0"/>
              <a:t>*However, the main difference between </a:t>
            </a:r>
            <a:r>
              <a:rPr lang="en-US" sz="3200" dirty="0" err="1" smtClean="0"/>
              <a:t>apospory</a:t>
            </a:r>
            <a:r>
              <a:rPr lang="en-US" sz="3200" dirty="0" smtClean="0"/>
              <a:t> and </a:t>
            </a:r>
            <a:r>
              <a:rPr lang="en-US" sz="3200" dirty="0" err="1" smtClean="0"/>
              <a:t>apogamy</a:t>
            </a:r>
            <a:r>
              <a:rPr lang="en-US" sz="3200" dirty="0" smtClean="0"/>
              <a:t> is the type of reproductive structure produced in each process and their </a:t>
            </a:r>
            <a:r>
              <a:rPr lang="en-US" sz="3200" dirty="0" err="1" smtClean="0"/>
              <a:t>ploidy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heterospory and seed habit in pteridoph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heterospory and seed habit in pteridoph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668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heterospory and seed habit in pteridoph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174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APOMIXIS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APOMIXIS</dc:title>
  <dc:creator>Mike</dc:creator>
  <cp:lastModifiedBy>Mike</cp:lastModifiedBy>
  <cp:revision>19</cp:revision>
  <dcterms:created xsi:type="dcterms:W3CDTF">2006-08-16T00:00:00Z</dcterms:created>
  <dcterms:modified xsi:type="dcterms:W3CDTF">2021-02-18T08:54:15Z</dcterms:modified>
</cp:coreProperties>
</file>